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5CC460-0671-7348-892E-69F253FED6D3}" v="2" dt="2024-11-15T19:15:44.2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09" d="100"/>
          <a:sy n="109" d="100"/>
        </p:scale>
        <p:origin x="195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CCC1BEC-402A-F6E8-501D-4F780D767C1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025913" y="-1"/>
            <a:ext cx="12110225" cy="199173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A099DB9-2D32-B5CF-C778-11A1BB02CA1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04743" y="506914"/>
            <a:ext cx="2895600" cy="9779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C4795F0-C24A-8AA9-AE40-9DAFA2B9438E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5068570" y="575523"/>
            <a:ext cx="47752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736271" y="2553195"/>
            <a:ext cx="85858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 Antofagasta, a través del Departamento Ciudadanía Cultural, y el Programa </a:t>
            </a:r>
            <a:r>
              <a:rPr lang="es-CL" sz="14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773881"/>
            <a:ext cx="8585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0" y="6282047"/>
            <a:ext cx="10058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1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Seremi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 Antofagasta</a:t>
            </a: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Antofagasta, diciembre 2024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/>
          <p:nvPr/>
        </p:nvCxnSpPr>
        <p:spPr>
          <a:xfrm>
            <a:off x="3360717" y="6187044"/>
            <a:ext cx="3420093" cy="0"/>
          </a:xfrm>
          <a:prstGeom prst="line">
            <a:avLst/>
          </a:prstGeom>
          <a:ln w="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179</TotalTime>
  <Words>74</Words>
  <Application>Microsoft Macintosh PowerPoint</Application>
  <PresentationFormat>Personalizado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 Soto Cornejo</dc:creator>
  <cp:lastModifiedBy>Paula Soto Cornejo</cp:lastModifiedBy>
  <cp:revision>2</cp:revision>
  <dcterms:created xsi:type="dcterms:W3CDTF">2024-11-15T16:16:11Z</dcterms:created>
  <dcterms:modified xsi:type="dcterms:W3CDTF">2024-11-18T14:15:04Z</dcterms:modified>
</cp:coreProperties>
</file>